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65" r:id="rId9"/>
    <p:sldId id="266" r:id="rId10"/>
    <p:sldId id="268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www.labri.fr/perso/nrougier/from-python-to-numpy/" TargetMode="Externa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8, 2017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1218060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8363" y="3923852"/>
            <a:ext cx="650731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546870"/>
                </a:solidFill>
                <a:latin typeface="Open Sans"/>
                <a:cs typeface="Open Sans"/>
              </a:rPr>
              <a:t>Who: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 Gus Gordon (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Quantopian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)</a:t>
            </a:r>
          </a:p>
          <a:p>
            <a:pPr algn="ctr"/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b="1" dirty="0" smtClean="0">
                <a:solidFill>
                  <a:srgbClr val="546870"/>
                </a:solidFill>
                <a:latin typeface="Open Sans"/>
                <a:cs typeface="Open Sans"/>
              </a:rPr>
              <a:t>What: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 Designing an Algorithmic Trading Strategy in Python</a:t>
            </a:r>
          </a:p>
          <a:p>
            <a:pPr algn="ctr"/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 Thursday, July 13, 2017 (6:00pm)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8, 2017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4822581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4406805"/>
            <a:ext cx="1559996" cy="907344"/>
          </a:xfrm>
          <a:prstGeom prst="rect">
            <a:avLst/>
          </a:prstGeom>
        </p:spPr>
      </p:pic>
      <p:pic>
        <p:nvPicPr>
          <p:cNvPr id="3" name="Picture 2" descr="du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6294" y="4506669"/>
            <a:ext cx="2492273" cy="8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387" y="972592"/>
            <a:ext cx="8815234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546870"/>
                </a:solidFill>
                <a:latin typeface="Open Sans"/>
                <a:cs typeface="Open Sans"/>
              </a:rPr>
              <a:t>From Python to </a:t>
            </a:r>
            <a:r>
              <a:rPr lang="en-US" sz="3200" b="1" dirty="0" err="1" smtClean="0">
                <a:solidFill>
                  <a:srgbClr val="546870"/>
                </a:solidFill>
                <a:latin typeface="Open Sans"/>
                <a:cs typeface="Open Sans"/>
              </a:rPr>
              <a:t>NumPy</a:t>
            </a:r>
            <a:endParaRPr lang="en-US" sz="3200" b="1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800" dirty="0" smtClean="0">
                <a:solidFill>
                  <a:srgbClr val="546870"/>
                </a:solidFill>
                <a:latin typeface="Open Sans"/>
                <a:cs typeface="Open Sans"/>
              </a:rPr>
              <a:t>Nicolas P. </a:t>
            </a:r>
            <a:r>
              <a:rPr lang="en-US" sz="2800" dirty="0" err="1" smtClean="0">
                <a:solidFill>
                  <a:srgbClr val="546870"/>
                </a:solidFill>
                <a:latin typeface="Open Sans"/>
                <a:cs typeface="Open Sans"/>
              </a:rPr>
              <a:t>Rougier</a:t>
            </a:r>
            <a:endParaRPr lang="en-US" sz="2400" i="1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2400" dirty="0">
              <a:solidFill>
                <a:srgbClr val="546870"/>
              </a:solidFill>
              <a:latin typeface="Open Sans"/>
              <a:cs typeface="Open Sans"/>
              <a:hlinkClick r:id="rId4"/>
            </a:endParaRPr>
          </a:p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https://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www.labri.fr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/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perso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/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nrougier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/from-python-to-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numpy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4"/>
              </a:rPr>
              <a:t>/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boi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796" y="2892564"/>
            <a:ext cx="5720177" cy="3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Poll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9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@</a:t>
            </a:r>
            <a:r>
              <a:rPr lang="en-US" dirty="0" err="1" smtClean="0"/>
              <a:t>PyDataAnnArbor</a:t>
            </a:r>
            <a:endParaRPr lang="en-US" dirty="0"/>
          </a:p>
        </p:txBody>
      </p:sp>
      <p:pic>
        <p:nvPicPr>
          <p:cNvPr id="4" name="Picture 3" descr="Screen Shot 2017-04-11 at 11.19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16186" r="3573" b="9745"/>
          <a:stretch/>
        </p:blipFill>
        <p:spPr>
          <a:xfrm>
            <a:off x="349746" y="1435561"/>
            <a:ext cx="8522742" cy="42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8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36" y="2526265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31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We’re Hiring: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Sr. Data Scientist/Sr. Software Developer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91548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133</Words>
  <Application>Microsoft Macintosh PowerPoint</Application>
  <PresentationFormat>On-screen Show (4:3)</PresentationFormat>
  <Paragraphs>35</Paragraphs>
  <Slides>11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Quick Poll</vt:lpstr>
      <vt:lpstr>Tweet @PyDataAnnArbor</vt:lpstr>
      <vt:lpstr>We’re Hiring:   Sr. Data Scientist/Sr. Software Developer</vt:lpstr>
      <vt:lpstr>Next Event</vt:lpstr>
      <vt:lpstr>PowerPoint Presentation</vt:lpstr>
    </vt:vector>
  </TitlesOfParts>
  <Company>TDA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Sean Law</cp:lastModifiedBy>
  <cp:revision>88</cp:revision>
  <dcterms:created xsi:type="dcterms:W3CDTF">2017-02-26T18:21:16Z</dcterms:created>
  <dcterms:modified xsi:type="dcterms:W3CDTF">2017-06-08T20:04:41Z</dcterms:modified>
</cp:coreProperties>
</file>